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62" r:id="rId4"/>
    <p:sldId id="256" r:id="rId5"/>
    <p:sldId id="257" r:id="rId6"/>
    <p:sldId id="264" r:id="rId7"/>
    <p:sldId id="259" r:id="rId8"/>
    <p:sldId id="258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6" y="-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857364"/>
            <a:ext cx="8229600" cy="2725734"/>
          </a:xfrm>
          <a:solidFill>
            <a:srgbClr val="CCFFCC"/>
          </a:solidFill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Психомоторная полоса препятствий для детей старшего дошкольного возраста с задержкой психического развития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4525963"/>
          </a:xfrm>
          <a:solidFill>
            <a:srgbClr val="CCFFCC"/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Психомоторная полоса препятствий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это специально организованный маршрут с заданиями, который сочетает физические упражнения с когнитивными задачами, развивая координацию, внимание, память и моторное планирование. В отличие от обычной полосы, здесь движения сочетаются с умственными действиями, что делает процесс не просто физической тренировкой, а комплексной развивающей средой.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4525963"/>
          </a:xfrm>
          <a:solidFill>
            <a:srgbClr val="CCFFCC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Психомоторная полоса препятствий имеет 4 этапа:</a:t>
            </a:r>
          </a:p>
          <a:p>
            <a:r>
              <a:rPr lang="ru-RU" dirty="0" smtClean="0"/>
              <a:t>1) подтягивание на скамье на животе или на спине;</a:t>
            </a:r>
          </a:p>
          <a:p>
            <a:r>
              <a:rPr lang="ru-RU" dirty="0" smtClean="0"/>
              <a:t>2) прыжки вдоль каната боком;</a:t>
            </a:r>
          </a:p>
          <a:p>
            <a:r>
              <a:rPr lang="ru-RU" dirty="0" smtClean="0"/>
              <a:t>3) ползание по-пластунски под планкой, перешагивание через планку, ползание по-пластунски под планкой;</a:t>
            </a:r>
          </a:p>
          <a:p>
            <a:r>
              <a:rPr lang="ru-RU" dirty="0" smtClean="0"/>
              <a:t>4) круговой </a:t>
            </a:r>
            <a:r>
              <a:rPr lang="ru-RU" dirty="0" err="1" smtClean="0"/>
              <a:t>обегание</a:t>
            </a:r>
            <a:r>
              <a:rPr lang="ru-RU" dirty="0" smtClean="0"/>
              <a:t> конусов. 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CBETA\Downloads\acf2e313-1154-41e8-b820-6dadf93575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500306"/>
            <a:ext cx="7486650" cy="415925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28596" y="857233"/>
            <a:ext cx="8229600" cy="1143008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подтягивание на скамье на животе или на спине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BETA\Downloads\8c67582d-6958-48ba-a7fc-47f21bb4319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26042"/>
            <a:ext cx="8229600" cy="4474278"/>
          </a:xfrm>
          <a:prstGeom prst="rect">
            <a:avLst/>
          </a:prstGeom>
          <a:noFill/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500034" y="285729"/>
            <a:ext cx="8229600" cy="714380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 прыжки вдоль каната боком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CBETA\Downloads\0b6e2eaa-ea97-4f51-8eec-4767efec45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357430"/>
            <a:ext cx="7486650" cy="41148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357158" y="357167"/>
            <a:ext cx="8229600" cy="1643074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3) ползание по-пластунски под планкой, перешагивание через планку, ползание по-пластунски под планкой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BETA\Downloads\b2c1b587-6fa4-43b0-b525-1e3640fa9eb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00240"/>
            <a:ext cx="8229600" cy="4525963"/>
          </a:xfrm>
          <a:prstGeom prst="rect">
            <a:avLst/>
          </a:prstGeom>
          <a:noFill/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357158" y="214291"/>
            <a:ext cx="8229600" cy="857256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4) круговое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обегание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конусов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BETA\Downloads\0bba3d57-1dfd-412f-a14b-3522ea1b4d5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928802"/>
            <a:ext cx="8159190" cy="4525963"/>
          </a:xfrm>
          <a:prstGeom prst="rect">
            <a:avLst/>
          </a:prstGeom>
          <a:noFill/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357158" y="142853"/>
            <a:ext cx="8229600" cy="1500198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Первоначально разучивается каждый этап перемещения. Затем все объединяется в единое,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большое перемещение.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3116"/>
            <a:ext cx="8229600" cy="1143000"/>
          </a:xfrm>
          <a:solidFill>
            <a:srgbClr val="CCFFCC"/>
          </a:solidFill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115</Words>
  <PresentationFormat>Экран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Психомоторная полоса препятствий для детей старшего дошкольного возраста с задержкой психического развития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CBETA</dc:creator>
  <cp:lastModifiedBy>CBETA</cp:lastModifiedBy>
  <cp:revision>3</cp:revision>
  <dcterms:created xsi:type="dcterms:W3CDTF">2026-08-24T14:47:45Z</dcterms:created>
  <dcterms:modified xsi:type="dcterms:W3CDTF">2026-09-02T17:52:28Z</dcterms:modified>
</cp:coreProperties>
</file>